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Акция «Георгиевская лента»</a:t>
            </a:r>
            <a:endParaRPr lang="ru-RU" b="1" dirty="0"/>
          </a:p>
        </p:txBody>
      </p:sp>
      <p:pic>
        <p:nvPicPr>
          <p:cNvPr id="4" name="Рисунок 3" descr="E:\стенд ДДТ\стенд 2014\4NCXtZt68P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4391036" cy="3019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Домашний\Local Settings\Temporary Internet Files\Content.Word\9nQduk8E9X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357562"/>
            <a:ext cx="4500594" cy="3290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«Помоги собраться в школу»</a:t>
            </a:r>
            <a:endParaRPr lang="ru-RU" b="1" dirty="0"/>
          </a:p>
        </p:txBody>
      </p:sp>
      <p:pic>
        <p:nvPicPr>
          <p:cNvPr id="3" name="Рисунок 2" descr="E:\стенд ДДТ\стенд 2014\ru_Plh5__t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442915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стенд ДДТ\стенд 2014\04eL4k7OdrY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786190"/>
            <a:ext cx="4838689" cy="2886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Фестиваль </a:t>
            </a:r>
            <a:br>
              <a:rPr lang="ru-RU" sz="2800" b="1" dirty="0" smtClean="0"/>
            </a:br>
            <a:r>
              <a:rPr lang="ru-RU" sz="2800" b="1" dirty="0" smtClean="0"/>
              <a:t>детских организаций</a:t>
            </a:r>
            <a:br>
              <a:rPr lang="ru-RU" sz="2800" b="1" dirty="0" smtClean="0"/>
            </a:br>
            <a:r>
              <a:rPr lang="ru-RU" sz="2800" b="1" dirty="0" smtClean="0"/>
              <a:t> Республики Татарстан "Инициатива"</a:t>
            </a:r>
            <a:br>
              <a:rPr lang="ru-RU" sz="2800" b="1" dirty="0" smtClean="0"/>
            </a:br>
            <a:endParaRPr lang="ru-RU" sz="2800" b="1" dirty="0"/>
          </a:p>
        </p:txBody>
      </p:sp>
      <p:pic>
        <p:nvPicPr>
          <p:cNvPr id="3" name="Рисунок 2" descr="E:\стенд ДДТ\стенд 2014\nzgQqsm8g_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357298"/>
            <a:ext cx="742955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День памяти жертв ДТП</a:t>
            </a:r>
            <a:endParaRPr lang="ru-RU" dirty="0"/>
          </a:p>
        </p:txBody>
      </p:sp>
      <p:pic>
        <p:nvPicPr>
          <p:cNvPr id="3" name="Рисунок 2" descr="E:\стенд ДДТ\стенд 2014\Jj8UQdTG6m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60"/>
            <a:ext cx="4593006" cy="3200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стенд ДДТ\стенд 2014\y5GUgiz6ZB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00438"/>
            <a:ext cx="4570957" cy="32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Форум добровольцев Татарстана</a:t>
            </a:r>
            <a:endParaRPr lang="ru-RU" b="1" dirty="0"/>
          </a:p>
        </p:txBody>
      </p:sp>
      <p:pic>
        <p:nvPicPr>
          <p:cNvPr id="3" name="Рисунок 2" descr="C:\Documents and Settings\Домашний\Рабочий стол\форум\amnq5rFf60Q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357298"/>
            <a:ext cx="7358114" cy="4793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День открытых дверей в ЦРБ</a:t>
            </a:r>
            <a:endParaRPr lang="ru-RU" b="1" dirty="0"/>
          </a:p>
        </p:txBody>
      </p:sp>
      <p:pic>
        <p:nvPicPr>
          <p:cNvPr id="3" name="Рисунок 2" descr="E:\мероприятия 2013-14\день открытых дверей црб март (2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85860"/>
            <a:ext cx="428628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мероприятия 2013-14\день открытых дверей црб март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286124"/>
            <a:ext cx="4500562" cy="344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24</Words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Акция «Георгиевская лента»</vt:lpstr>
      <vt:lpstr>«Помоги собраться в школу»</vt:lpstr>
      <vt:lpstr>Фестиваль  детских организаций  Республики Татарстан "Инициатива" </vt:lpstr>
      <vt:lpstr>День памяти жертв ДТП</vt:lpstr>
      <vt:lpstr>Форум добровольцев Татарстана</vt:lpstr>
      <vt:lpstr>День открытых дверей в ЦРБ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«Георгиевская лента»</dc:title>
  <cp:lastModifiedBy>Ксюша</cp:lastModifiedBy>
  <cp:revision>4</cp:revision>
  <dcterms:modified xsi:type="dcterms:W3CDTF">2014-12-26T13:21:04Z</dcterms:modified>
</cp:coreProperties>
</file>